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6"/>
  </p:normalViewPr>
  <p:slideViewPr>
    <p:cSldViewPr snapToGrid="0">
      <p:cViewPr varScale="1">
        <p:scale>
          <a:sx n="88" d="100"/>
          <a:sy n="88" d="100"/>
        </p:scale>
        <p:origin x="184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0826FE-519C-8019-C849-697CFA05CC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F8F9114-3A47-4739-E6A4-2E7F16A502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61242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65B162-D2A6-4EA6-B25F-A054F8FD8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6925E2C-364C-974F-6D12-4B8B1A62BC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63183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E468813-FE43-5FC0-6973-4EDE288118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28539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5989AE3-5EB9-25C9-FF18-6527A8E3A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28539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52391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AF4A81-FB2B-4910-5A8D-16414AFE4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AD35CD-4E1E-AEB1-E2D5-DA709712D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89146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75CA84-8E83-276B-7778-0DEADA9C9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6638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A47EB6F-78DA-3760-77EF-22298A457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54610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798041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3F3EB1-BD89-07DD-1F55-83E42609E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10504C-6A31-0E3F-F43E-1C47FFF28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131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3E88AF6-62FA-88E7-BDE0-E08189ECA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1317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43207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11E8A8-073D-C8FD-24F5-BB1FB97F0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772F02F-AA6E-8DC6-2658-8B0D8C5083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F20D103-A3EF-F2BE-FB40-691936DCA5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14544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ED549E7-C728-4C23-BF14-733EF0E709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31E309D-FE2C-0EF3-92ED-DB48B99FC6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14544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33150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EF50E3-2E17-3D75-B39A-22929CC57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22925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7378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A5803D-12BF-0C96-9299-8AD8CB7A3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99A5E98-75EE-552C-5B38-8251AFC6E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5942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6308DEA-87AD-3365-3C4B-FFB2E9420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5931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282442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528247-3862-2189-CEE2-33B0BC3DA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3313E6E-FCED-271A-3059-0D5A10C7FF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62792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5387DA0-95A2-9BA0-02D1-94770AA3DF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194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824896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AA3E062-F51E-81DC-9945-52F080ED8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0DDA3F8-3F8A-E1F7-286D-0558516F5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13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62274930-728E-F6A0-1025-408BD69C979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550770" y="6083178"/>
            <a:ext cx="1219200" cy="510438"/>
          </a:xfrm>
          <a:prstGeom prst="rect">
            <a:avLst/>
          </a:prstGeom>
        </p:spPr>
      </p:pic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02A8003C-4EAF-ED11-AE82-F2385AACEC0C}"/>
              </a:ext>
            </a:extLst>
          </p:cNvPr>
          <p:cNvCxnSpPr/>
          <p:nvPr userDrawn="1"/>
        </p:nvCxnSpPr>
        <p:spPr>
          <a:xfrm flipV="1">
            <a:off x="10339754" y="5638800"/>
            <a:ext cx="0" cy="12192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fbeelding 8">
            <a:extLst>
              <a:ext uri="{FF2B5EF4-FFF2-40B4-BE49-F238E27FC236}">
                <a16:creationId xmlns:a16="http://schemas.microsoft.com/office/drawing/2014/main" id="{4228DC16-E110-D73D-A594-8BAF20829A5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22030" y="5688634"/>
            <a:ext cx="703378" cy="1169366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F4E9F57A-BC22-7D41-3992-1D9464437BD6}"/>
              </a:ext>
            </a:extLst>
          </p:cNvPr>
          <p:cNvCxnSpPr/>
          <p:nvPr userDrawn="1"/>
        </p:nvCxnSpPr>
        <p:spPr>
          <a:xfrm flipV="1">
            <a:off x="1324708" y="5638800"/>
            <a:ext cx="0" cy="12192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052B1D5D-0FDA-9FEF-57B4-741D1CA163DB}"/>
              </a:ext>
            </a:extLst>
          </p:cNvPr>
          <p:cNvCxnSpPr>
            <a:cxnSpLocks/>
          </p:cNvCxnSpPr>
          <p:nvPr userDrawn="1"/>
        </p:nvCxnSpPr>
        <p:spPr>
          <a:xfrm>
            <a:off x="0" y="988238"/>
            <a:ext cx="8382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6" descr="Home - Vlaams Ministerie van Onderwijs en Vorming">
            <a:extLst>
              <a:ext uri="{FF2B5EF4-FFF2-40B4-BE49-F238E27FC236}">
                <a16:creationId xmlns:a16="http://schemas.microsoft.com/office/drawing/2014/main" id="{8774DDB4-83E9-000B-E912-9FA4A203DB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39" y="6134894"/>
            <a:ext cx="1403350" cy="52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302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api.xrdm.app/login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ersoon, licht, donker, kleurrijk&#10;&#10;Automatisch gegenereerde beschrijving">
            <a:extLst>
              <a:ext uri="{FF2B5EF4-FFF2-40B4-BE49-F238E27FC236}">
                <a16:creationId xmlns:a16="http://schemas.microsoft.com/office/drawing/2014/main" id="{89AB5CDC-42B1-E93E-0F15-EB3118EDDA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6532" b="44668"/>
          <a:stretch/>
        </p:blipFill>
        <p:spPr>
          <a:xfrm>
            <a:off x="851770" y="973277"/>
            <a:ext cx="11340230" cy="311288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A9ED76E-208D-DFDF-2EFC-F3D1554A6F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1768" y="2887063"/>
            <a:ext cx="11340231" cy="1199097"/>
          </a:xfrm>
        </p:spPr>
        <p:txBody>
          <a:bodyPr>
            <a:normAutofit/>
          </a:bodyPr>
          <a:lstStyle/>
          <a:p>
            <a:r>
              <a:rPr lang="nl-BE" sz="6600" dirty="0">
                <a:solidFill>
                  <a:schemeClr val="bg1"/>
                </a:solidFill>
              </a:rPr>
              <a:t>Handleiding ARBOR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7F9FFFA-63EA-E16E-9525-A0092C32D9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1767" y="4178236"/>
            <a:ext cx="11340229" cy="544077"/>
          </a:xfrm>
        </p:spPr>
        <p:txBody>
          <a:bodyPr/>
          <a:lstStyle/>
          <a:p>
            <a:r>
              <a:rPr lang="nl-BE" dirty="0">
                <a:solidFill>
                  <a:schemeClr val="accent1"/>
                </a:solidFill>
              </a:rPr>
              <a:t>Toevoegen ‘member’</a:t>
            </a:r>
          </a:p>
        </p:txBody>
      </p:sp>
    </p:spTree>
    <p:extLst>
      <p:ext uri="{BB962C8B-B14F-4D97-AF65-F5344CB8AC3E}">
        <p14:creationId xmlns:p14="http://schemas.microsoft.com/office/powerpoint/2010/main" val="2671033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F24912-4B36-D49A-7E66-F1EE014D0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Stap 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6BC6495-8464-C86E-1F31-BABAA00D7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nl-NL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Ga naar de website van Arbor.</a:t>
            </a:r>
            <a:r>
              <a:rPr lang="nl-NL" sz="1800" u="none" strike="noStrike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nl-NL" sz="1800" u="none" strike="noStrike" dirty="0">
                <a:solidFill>
                  <a:srgbClr val="000000"/>
                </a:solidFill>
                <a:latin typeface="Calibri" panose="020F0502020204030204" pitchFamily="34" charset="0"/>
                <a:hlinkClick r:id="rId2"/>
              </a:rPr>
              <a:t>https://api.xrdm.app/login</a:t>
            </a:r>
            <a:r>
              <a:rPr lang="nl-NL" sz="1800" u="none" strike="noStrike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nl-NL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l-NL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Log in met uw account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89277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A7666A-A835-0A25-A7BD-1057450CC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Stap 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B37807-43B8-07B8-109D-EFF8252E5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Klik op ‘Settings’</a:t>
            </a:r>
          </a:p>
        </p:txBody>
      </p:sp>
      <p:pic>
        <p:nvPicPr>
          <p:cNvPr id="1026" name="Picture 2" descr="Afbeelding met tekst, schermopname, Lettertype, nummer&#10;&#10;Automatisch gegenereerde beschrijving">
            <a:extLst>
              <a:ext uri="{FF2B5EF4-FFF2-40B4-BE49-F238E27FC236}">
                <a16:creationId xmlns:a16="http://schemas.microsoft.com/office/drawing/2014/main" id="{50021E7A-6650-2D4C-9C4F-DD74CEAB8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671" y="1536700"/>
            <a:ext cx="7539259" cy="327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860E76C9-C0B3-52AA-DDA8-249932A27ECD}"/>
              </a:ext>
            </a:extLst>
          </p:cNvPr>
          <p:cNvSpPr/>
          <p:nvPr/>
        </p:nvSpPr>
        <p:spPr>
          <a:xfrm>
            <a:off x="3822700" y="4076700"/>
            <a:ext cx="1460500" cy="508000"/>
          </a:xfrm>
          <a:custGeom>
            <a:avLst/>
            <a:gdLst>
              <a:gd name="connsiteX0" fmla="*/ 0 w 1460500"/>
              <a:gd name="connsiteY0" fmla="*/ 254000 h 508000"/>
              <a:gd name="connsiteX1" fmla="*/ 730250 w 1460500"/>
              <a:gd name="connsiteY1" fmla="*/ 0 h 508000"/>
              <a:gd name="connsiteX2" fmla="*/ 1460500 w 1460500"/>
              <a:gd name="connsiteY2" fmla="*/ 254000 h 508000"/>
              <a:gd name="connsiteX3" fmla="*/ 730250 w 1460500"/>
              <a:gd name="connsiteY3" fmla="*/ 508000 h 508000"/>
              <a:gd name="connsiteX4" fmla="*/ 0 w 1460500"/>
              <a:gd name="connsiteY4" fmla="*/ 2540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0500" h="508000" extrusionOk="0">
                <a:moveTo>
                  <a:pt x="0" y="254000"/>
                </a:moveTo>
                <a:cubicBezTo>
                  <a:pt x="-42225" y="87675"/>
                  <a:pt x="298087" y="10830"/>
                  <a:pt x="730250" y="0"/>
                </a:cubicBezTo>
                <a:cubicBezTo>
                  <a:pt x="1138600" y="1062"/>
                  <a:pt x="1451189" y="114016"/>
                  <a:pt x="1460500" y="254000"/>
                </a:cubicBezTo>
                <a:cubicBezTo>
                  <a:pt x="1442148" y="412202"/>
                  <a:pt x="1130443" y="525206"/>
                  <a:pt x="730250" y="508000"/>
                </a:cubicBezTo>
                <a:cubicBezTo>
                  <a:pt x="315992" y="502008"/>
                  <a:pt x="17790" y="402780"/>
                  <a:pt x="0" y="254000"/>
                </a:cubicBezTo>
                <a:close/>
              </a:path>
            </a:pathLst>
          </a:custGeom>
          <a:noFill/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077E6AD2-A726-2A9B-AE76-52499A977F92}"/>
              </a:ext>
            </a:extLst>
          </p:cNvPr>
          <p:cNvCxnSpPr>
            <a:cxnSpLocks/>
          </p:cNvCxnSpPr>
          <p:nvPr/>
        </p:nvCxnSpPr>
        <p:spPr>
          <a:xfrm>
            <a:off x="3026515" y="3949700"/>
            <a:ext cx="711200" cy="25400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224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DB8EA9-9C5F-E154-2A23-4DA6E1D39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Stap 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D67780B-871B-74A0-CC96-AEC4AC29B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Klik op ‘Users’</a:t>
            </a:r>
          </a:p>
        </p:txBody>
      </p:sp>
      <p:pic>
        <p:nvPicPr>
          <p:cNvPr id="2050" name="Picture 2" descr="Afbeelding met tekst, schermopname, software, nummer&#10;&#10;Automatisch gegenereerde beschrijving">
            <a:extLst>
              <a:ext uri="{FF2B5EF4-FFF2-40B4-BE49-F238E27FC236}">
                <a16:creationId xmlns:a16="http://schemas.microsoft.com/office/drawing/2014/main" id="{3BFF816E-1852-DF02-E46E-94A4265DD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932" y="1535113"/>
            <a:ext cx="8023195" cy="344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59728623-1DF1-A76E-D180-942308ADE5E9}"/>
              </a:ext>
            </a:extLst>
          </p:cNvPr>
          <p:cNvSpPr/>
          <p:nvPr/>
        </p:nvSpPr>
        <p:spPr>
          <a:xfrm>
            <a:off x="6438900" y="2324100"/>
            <a:ext cx="482600" cy="381000"/>
          </a:xfrm>
          <a:custGeom>
            <a:avLst/>
            <a:gdLst>
              <a:gd name="connsiteX0" fmla="*/ 0 w 482600"/>
              <a:gd name="connsiteY0" fmla="*/ 190500 h 381000"/>
              <a:gd name="connsiteX1" fmla="*/ 241300 w 482600"/>
              <a:gd name="connsiteY1" fmla="*/ 0 h 381000"/>
              <a:gd name="connsiteX2" fmla="*/ 482600 w 482600"/>
              <a:gd name="connsiteY2" fmla="*/ 190500 h 381000"/>
              <a:gd name="connsiteX3" fmla="*/ 241300 w 482600"/>
              <a:gd name="connsiteY3" fmla="*/ 381000 h 381000"/>
              <a:gd name="connsiteX4" fmla="*/ 0 w 482600"/>
              <a:gd name="connsiteY4" fmla="*/ 1905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600" h="381000" extrusionOk="0">
                <a:moveTo>
                  <a:pt x="0" y="190500"/>
                </a:moveTo>
                <a:cubicBezTo>
                  <a:pt x="-14537" y="76323"/>
                  <a:pt x="105712" y="872"/>
                  <a:pt x="241300" y="0"/>
                </a:cubicBezTo>
                <a:cubicBezTo>
                  <a:pt x="393358" y="3956"/>
                  <a:pt x="465587" y="85831"/>
                  <a:pt x="482600" y="190500"/>
                </a:cubicBezTo>
                <a:cubicBezTo>
                  <a:pt x="470154" y="307864"/>
                  <a:pt x="371617" y="397302"/>
                  <a:pt x="241300" y="381000"/>
                </a:cubicBezTo>
                <a:cubicBezTo>
                  <a:pt x="106631" y="380232"/>
                  <a:pt x="18566" y="304581"/>
                  <a:pt x="0" y="190500"/>
                </a:cubicBezTo>
                <a:close/>
              </a:path>
            </a:pathLst>
          </a:custGeom>
          <a:noFill/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254DBD90-1DD6-D92B-638A-870E2670859A}"/>
              </a:ext>
            </a:extLst>
          </p:cNvPr>
          <p:cNvCxnSpPr>
            <a:cxnSpLocks/>
          </p:cNvCxnSpPr>
          <p:nvPr/>
        </p:nvCxnSpPr>
        <p:spPr>
          <a:xfrm flipH="1">
            <a:off x="6921500" y="2109788"/>
            <a:ext cx="508000" cy="293688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2328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0777C7-B16D-DCDA-15FE-15FBBF4EF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Stap 4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4C8430-6DFC-9F6F-F1F2-4BD746D43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Klik op ‘Add users’</a:t>
            </a:r>
          </a:p>
        </p:txBody>
      </p:sp>
      <p:pic>
        <p:nvPicPr>
          <p:cNvPr id="3074" name="Picture 2" descr="Afbeelding met tekst, schermopname, nummer, software&#10;&#10;Automatisch gegenereerde beschrijving">
            <a:extLst>
              <a:ext uri="{FF2B5EF4-FFF2-40B4-BE49-F238E27FC236}">
                <a16:creationId xmlns:a16="http://schemas.microsoft.com/office/drawing/2014/main" id="{45076EB0-03AF-64B5-58AA-81AD79ECA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74" y="1574800"/>
            <a:ext cx="7402525" cy="352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E5BC34CE-5FC1-FAEF-4B15-4329AFA9BECF}"/>
              </a:ext>
            </a:extLst>
          </p:cNvPr>
          <p:cNvSpPr/>
          <p:nvPr/>
        </p:nvSpPr>
        <p:spPr>
          <a:xfrm>
            <a:off x="10617200" y="2671763"/>
            <a:ext cx="927099" cy="381000"/>
          </a:xfrm>
          <a:custGeom>
            <a:avLst/>
            <a:gdLst>
              <a:gd name="connsiteX0" fmla="*/ 0 w 927099"/>
              <a:gd name="connsiteY0" fmla="*/ 190500 h 381000"/>
              <a:gd name="connsiteX1" fmla="*/ 463550 w 927099"/>
              <a:gd name="connsiteY1" fmla="*/ 0 h 381000"/>
              <a:gd name="connsiteX2" fmla="*/ 927100 w 927099"/>
              <a:gd name="connsiteY2" fmla="*/ 190500 h 381000"/>
              <a:gd name="connsiteX3" fmla="*/ 463550 w 927099"/>
              <a:gd name="connsiteY3" fmla="*/ 381000 h 381000"/>
              <a:gd name="connsiteX4" fmla="*/ 0 w 927099"/>
              <a:gd name="connsiteY4" fmla="*/ 1905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7099" h="381000" extrusionOk="0">
                <a:moveTo>
                  <a:pt x="0" y="190500"/>
                </a:moveTo>
                <a:cubicBezTo>
                  <a:pt x="-25547" y="69532"/>
                  <a:pt x="194656" y="4835"/>
                  <a:pt x="463550" y="0"/>
                </a:cubicBezTo>
                <a:cubicBezTo>
                  <a:pt x="738354" y="3956"/>
                  <a:pt x="910087" y="85831"/>
                  <a:pt x="927100" y="190500"/>
                </a:cubicBezTo>
                <a:cubicBezTo>
                  <a:pt x="902968" y="319277"/>
                  <a:pt x="718550" y="386592"/>
                  <a:pt x="463550" y="381000"/>
                </a:cubicBezTo>
                <a:cubicBezTo>
                  <a:pt x="206135" y="380232"/>
                  <a:pt x="18566" y="304581"/>
                  <a:pt x="0" y="190500"/>
                </a:cubicBezTo>
                <a:close/>
              </a:path>
            </a:pathLst>
          </a:custGeom>
          <a:noFill/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9E6A2D2D-FA6D-6EF3-57CB-5F9C8C7AB7B4}"/>
              </a:ext>
            </a:extLst>
          </p:cNvPr>
          <p:cNvCxnSpPr>
            <a:cxnSpLocks/>
          </p:cNvCxnSpPr>
          <p:nvPr/>
        </p:nvCxnSpPr>
        <p:spPr>
          <a:xfrm>
            <a:off x="10744198" y="2057400"/>
            <a:ext cx="222249" cy="515939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768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E57965-4550-ABF8-7EEC-1E24B2B74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Stap 5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BA46B3-28BA-A818-D6F1-FE87C5AEB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Klik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op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het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pijltje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▼ 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bij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'Select 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role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'</a:t>
            </a:r>
            <a:r>
              <a:rPr lang="de-DE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br>
              <a:rPr lang="de-DE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de-DE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br>
              <a:rPr lang="de-DE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Klik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op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‘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</a:rPr>
              <a:t>M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ember'</a:t>
            </a:r>
            <a:endParaRPr lang="nl-BE" dirty="0"/>
          </a:p>
        </p:txBody>
      </p:sp>
      <p:pic>
        <p:nvPicPr>
          <p:cNvPr id="4098" name="Picture 2" descr="Afbeelding met tekst, schermopname, software, Webpagina&#10;&#10;Automatisch gegenereerde beschrijving">
            <a:extLst>
              <a:ext uri="{FF2B5EF4-FFF2-40B4-BE49-F238E27FC236}">
                <a16:creationId xmlns:a16="http://schemas.microsoft.com/office/drawing/2014/main" id="{4C7102C4-98B3-43E8-CBA6-1B70EF4FC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522" y="2345193"/>
            <a:ext cx="4075084" cy="292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Afbeelding met tekst, schermopname, software&#10;&#10;Automatisch gegenereerde beschrijving">
            <a:extLst>
              <a:ext uri="{FF2B5EF4-FFF2-40B4-BE49-F238E27FC236}">
                <a16:creationId xmlns:a16="http://schemas.microsoft.com/office/drawing/2014/main" id="{8303CBEF-3C6C-E5F8-9305-D3E226AE9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762" y="2355522"/>
            <a:ext cx="3729038" cy="291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CCB1CA58-D4A7-C03F-676A-26C107A1029D}"/>
              </a:ext>
            </a:extLst>
          </p:cNvPr>
          <p:cNvSpPr/>
          <p:nvPr/>
        </p:nvSpPr>
        <p:spPr>
          <a:xfrm>
            <a:off x="5854700" y="3136900"/>
            <a:ext cx="482600" cy="381000"/>
          </a:xfrm>
          <a:custGeom>
            <a:avLst/>
            <a:gdLst>
              <a:gd name="connsiteX0" fmla="*/ 0 w 482600"/>
              <a:gd name="connsiteY0" fmla="*/ 190500 h 381000"/>
              <a:gd name="connsiteX1" fmla="*/ 241300 w 482600"/>
              <a:gd name="connsiteY1" fmla="*/ 0 h 381000"/>
              <a:gd name="connsiteX2" fmla="*/ 482600 w 482600"/>
              <a:gd name="connsiteY2" fmla="*/ 190500 h 381000"/>
              <a:gd name="connsiteX3" fmla="*/ 241300 w 482600"/>
              <a:gd name="connsiteY3" fmla="*/ 381000 h 381000"/>
              <a:gd name="connsiteX4" fmla="*/ 0 w 482600"/>
              <a:gd name="connsiteY4" fmla="*/ 1905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2600" h="381000" extrusionOk="0">
                <a:moveTo>
                  <a:pt x="0" y="190500"/>
                </a:moveTo>
                <a:cubicBezTo>
                  <a:pt x="-14537" y="76323"/>
                  <a:pt x="105712" y="872"/>
                  <a:pt x="241300" y="0"/>
                </a:cubicBezTo>
                <a:cubicBezTo>
                  <a:pt x="393358" y="3956"/>
                  <a:pt x="465587" y="85831"/>
                  <a:pt x="482600" y="190500"/>
                </a:cubicBezTo>
                <a:cubicBezTo>
                  <a:pt x="470154" y="307864"/>
                  <a:pt x="371617" y="397302"/>
                  <a:pt x="241300" y="381000"/>
                </a:cubicBezTo>
                <a:cubicBezTo>
                  <a:pt x="106631" y="380232"/>
                  <a:pt x="18566" y="304581"/>
                  <a:pt x="0" y="190500"/>
                </a:cubicBezTo>
                <a:close/>
              </a:path>
            </a:pathLst>
          </a:custGeom>
          <a:noFill/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7F5AA44A-96EC-6BC9-67A7-9275D8B9B0AD}"/>
              </a:ext>
            </a:extLst>
          </p:cNvPr>
          <p:cNvCxnSpPr>
            <a:cxnSpLocks/>
          </p:cNvCxnSpPr>
          <p:nvPr/>
        </p:nvCxnSpPr>
        <p:spPr>
          <a:xfrm>
            <a:off x="5626100" y="2844800"/>
            <a:ext cx="330200" cy="29210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al 7">
            <a:extLst>
              <a:ext uri="{FF2B5EF4-FFF2-40B4-BE49-F238E27FC236}">
                <a16:creationId xmlns:a16="http://schemas.microsoft.com/office/drawing/2014/main" id="{0B1B4306-04C3-A32D-554D-F6F6F933740D}"/>
              </a:ext>
            </a:extLst>
          </p:cNvPr>
          <p:cNvSpPr/>
          <p:nvPr/>
        </p:nvSpPr>
        <p:spPr>
          <a:xfrm>
            <a:off x="8267700" y="4064000"/>
            <a:ext cx="617538" cy="381000"/>
          </a:xfrm>
          <a:custGeom>
            <a:avLst/>
            <a:gdLst>
              <a:gd name="connsiteX0" fmla="*/ 0 w 617538"/>
              <a:gd name="connsiteY0" fmla="*/ 190500 h 381000"/>
              <a:gd name="connsiteX1" fmla="*/ 308769 w 617538"/>
              <a:gd name="connsiteY1" fmla="*/ 0 h 381000"/>
              <a:gd name="connsiteX2" fmla="*/ 617538 w 617538"/>
              <a:gd name="connsiteY2" fmla="*/ 190500 h 381000"/>
              <a:gd name="connsiteX3" fmla="*/ 308769 w 617538"/>
              <a:gd name="connsiteY3" fmla="*/ 381000 h 381000"/>
              <a:gd name="connsiteX4" fmla="*/ 0 w 617538"/>
              <a:gd name="connsiteY4" fmla="*/ 1905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7538" h="381000" extrusionOk="0">
                <a:moveTo>
                  <a:pt x="0" y="190500"/>
                </a:moveTo>
                <a:cubicBezTo>
                  <a:pt x="-13915" y="76707"/>
                  <a:pt x="130868" y="2767"/>
                  <a:pt x="308769" y="0"/>
                </a:cubicBezTo>
                <a:cubicBezTo>
                  <a:pt x="498089" y="3956"/>
                  <a:pt x="600525" y="85831"/>
                  <a:pt x="617538" y="190500"/>
                </a:cubicBezTo>
                <a:cubicBezTo>
                  <a:pt x="615481" y="297719"/>
                  <a:pt x="476732" y="395180"/>
                  <a:pt x="308769" y="381000"/>
                </a:cubicBezTo>
                <a:cubicBezTo>
                  <a:pt x="136838" y="380232"/>
                  <a:pt x="18566" y="304581"/>
                  <a:pt x="0" y="190500"/>
                </a:cubicBezTo>
                <a:close/>
              </a:path>
            </a:pathLst>
          </a:custGeom>
          <a:noFill/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51B46A23-A03D-F5B2-BF8E-146244BC59A4}"/>
              </a:ext>
            </a:extLst>
          </p:cNvPr>
          <p:cNvCxnSpPr>
            <a:cxnSpLocks/>
          </p:cNvCxnSpPr>
          <p:nvPr/>
        </p:nvCxnSpPr>
        <p:spPr>
          <a:xfrm flipH="1">
            <a:off x="8885238" y="3872934"/>
            <a:ext cx="508000" cy="293688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045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41FBEC-F561-2910-FB88-0DF06E525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Stap 6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3E2CCD5-9F31-DA84-99FE-0EF3CF625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Voeg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het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e-mailadres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van de 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user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toe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in 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het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vak</a:t>
            </a:r>
            <a:r>
              <a:rPr lang="de-DE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br>
              <a:rPr lang="de-DE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Je 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kan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meerdere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e-mailadressen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toevoegen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in 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één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keer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 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door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ze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te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scheiden 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met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een</a:t>
            </a:r>
            <a:r>
              <a:rPr lang="de-DE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de-DE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komma</a:t>
            </a:r>
            <a:endParaRPr lang="nl-BE" dirty="0"/>
          </a:p>
        </p:txBody>
      </p:sp>
      <p:pic>
        <p:nvPicPr>
          <p:cNvPr id="5122" name="Picture 2" descr="Afbeelding met tekst, schermopname, Lettertype, software&#10;&#10;Automatisch gegenereerde beschrijving">
            <a:extLst>
              <a:ext uri="{FF2B5EF4-FFF2-40B4-BE49-F238E27FC236}">
                <a16:creationId xmlns:a16="http://schemas.microsoft.com/office/drawing/2014/main" id="{687B4E34-093E-E48B-9DF9-4BD5C6EE7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667" y="2679700"/>
            <a:ext cx="4242157" cy="381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1C066070-6B44-EA2A-E2AD-EF75F99697C8}"/>
              </a:ext>
            </a:extLst>
          </p:cNvPr>
          <p:cNvSpPr/>
          <p:nvPr/>
        </p:nvSpPr>
        <p:spPr>
          <a:xfrm>
            <a:off x="4757916" y="4223657"/>
            <a:ext cx="3207657" cy="464457"/>
          </a:xfrm>
          <a:custGeom>
            <a:avLst/>
            <a:gdLst>
              <a:gd name="connsiteX0" fmla="*/ 0 w 3207657"/>
              <a:gd name="connsiteY0" fmla="*/ 232229 h 464457"/>
              <a:gd name="connsiteX1" fmla="*/ 1603829 w 3207657"/>
              <a:gd name="connsiteY1" fmla="*/ 0 h 464457"/>
              <a:gd name="connsiteX2" fmla="*/ 3207658 w 3207657"/>
              <a:gd name="connsiteY2" fmla="*/ 232229 h 464457"/>
              <a:gd name="connsiteX3" fmla="*/ 1603829 w 3207657"/>
              <a:gd name="connsiteY3" fmla="*/ 464458 h 464457"/>
              <a:gd name="connsiteX4" fmla="*/ 0 w 3207657"/>
              <a:gd name="connsiteY4" fmla="*/ 232229 h 464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7657" h="464457" extrusionOk="0">
                <a:moveTo>
                  <a:pt x="0" y="232229"/>
                </a:moveTo>
                <a:cubicBezTo>
                  <a:pt x="-25683" y="88130"/>
                  <a:pt x="602042" y="43543"/>
                  <a:pt x="1603829" y="0"/>
                </a:cubicBezTo>
                <a:cubicBezTo>
                  <a:pt x="2510415" y="4382"/>
                  <a:pt x="3184416" y="104711"/>
                  <a:pt x="3207658" y="232229"/>
                </a:cubicBezTo>
                <a:cubicBezTo>
                  <a:pt x="3162479" y="404606"/>
                  <a:pt x="2487092" y="478312"/>
                  <a:pt x="1603829" y="464458"/>
                </a:cubicBezTo>
                <a:cubicBezTo>
                  <a:pt x="713329" y="461870"/>
                  <a:pt x="13432" y="366904"/>
                  <a:pt x="0" y="232229"/>
                </a:cubicBezTo>
                <a:close/>
              </a:path>
            </a:pathLst>
          </a:custGeom>
          <a:noFill/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07585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7DC056-8F1B-E1E2-28B1-537D09FBA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Stap 7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274D8E9-7094-10D3-5AC5-3571F564A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Klik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op ‘Invite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​’</a:t>
            </a:r>
            <a:b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gebruiker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krijgt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een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e-mail met de melding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dat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hij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toegang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heeft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tot Arbor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nl-BE" dirty="0"/>
          </a:p>
        </p:txBody>
      </p:sp>
      <p:pic>
        <p:nvPicPr>
          <p:cNvPr id="6146" name="Picture 2" descr="Afbeelding met tekst, schermopname, Lettertype, software&#10;&#10;Automatisch gegenereerde beschrijving">
            <a:extLst>
              <a:ext uri="{FF2B5EF4-FFF2-40B4-BE49-F238E27FC236}">
                <a16:creationId xmlns:a16="http://schemas.microsoft.com/office/drawing/2014/main" id="{12B529F4-8248-73AE-5028-DB125CA9F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657" y="2674584"/>
            <a:ext cx="4105049" cy="368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al 3">
            <a:extLst>
              <a:ext uri="{FF2B5EF4-FFF2-40B4-BE49-F238E27FC236}">
                <a16:creationId xmlns:a16="http://schemas.microsoft.com/office/drawing/2014/main" id="{D41EC919-6576-4105-CF69-8ED0C0F7CF1C}"/>
              </a:ext>
            </a:extLst>
          </p:cNvPr>
          <p:cNvSpPr/>
          <p:nvPr/>
        </p:nvSpPr>
        <p:spPr>
          <a:xfrm>
            <a:off x="7077529" y="5123543"/>
            <a:ext cx="617538" cy="381000"/>
          </a:xfrm>
          <a:custGeom>
            <a:avLst/>
            <a:gdLst>
              <a:gd name="connsiteX0" fmla="*/ 0 w 617538"/>
              <a:gd name="connsiteY0" fmla="*/ 190500 h 381000"/>
              <a:gd name="connsiteX1" fmla="*/ 308769 w 617538"/>
              <a:gd name="connsiteY1" fmla="*/ 0 h 381000"/>
              <a:gd name="connsiteX2" fmla="*/ 617538 w 617538"/>
              <a:gd name="connsiteY2" fmla="*/ 190500 h 381000"/>
              <a:gd name="connsiteX3" fmla="*/ 308769 w 617538"/>
              <a:gd name="connsiteY3" fmla="*/ 381000 h 381000"/>
              <a:gd name="connsiteX4" fmla="*/ 0 w 617538"/>
              <a:gd name="connsiteY4" fmla="*/ 1905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7538" h="381000" extrusionOk="0">
                <a:moveTo>
                  <a:pt x="0" y="190500"/>
                </a:moveTo>
                <a:cubicBezTo>
                  <a:pt x="-13915" y="76707"/>
                  <a:pt x="130868" y="2767"/>
                  <a:pt x="308769" y="0"/>
                </a:cubicBezTo>
                <a:cubicBezTo>
                  <a:pt x="498089" y="3956"/>
                  <a:pt x="600525" y="85831"/>
                  <a:pt x="617538" y="190500"/>
                </a:cubicBezTo>
                <a:cubicBezTo>
                  <a:pt x="615481" y="297719"/>
                  <a:pt x="476732" y="395180"/>
                  <a:pt x="308769" y="381000"/>
                </a:cubicBezTo>
                <a:cubicBezTo>
                  <a:pt x="136838" y="380232"/>
                  <a:pt x="18566" y="304581"/>
                  <a:pt x="0" y="190500"/>
                </a:cubicBezTo>
                <a:close/>
              </a:path>
            </a:pathLst>
          </a:custGeom>
          <a:noFill/>
          <a:ln w="3810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78028AD1-D53B-DE97-0DBB-26D7A4FCEDFF}"/>
              </a:ext>
            </a:extLst>
          </p:cNvPr>
          <p:cNvCxnSpPr>
            <a:cxnSpLocks/>
          </p:cNvCxnSpPr>
          <p:nvPr/>
        </p:nvCxnSpPr>
        <p:spPr>
          <a:xfrm>
            <a:off x="7419296" y="4629035"/>
            <a:ext cx="0" cy="494508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422546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Aangepast 3">
      <a:dk1>
        <a:srgbClr val="161716"/>
      </a:dk1>
      <a:lt1>
        <a:srgbClr val="FDFFFD"/>
      </a:lt1>
      <a:dk2>
        <a:srgbClr val="5E5E5E"/>
      </a:dk2>
      <a:lt2>
        <a:srgbClr val="FEFFFF"/>
      </a:lt2>
      <a:accent1>
        <a:srgbClr val="EB634A"/>
      </a:accent1>
      <a:accent2>
        <a:srgbClr val="00ACCE"/>
      </a:accent2>
      <a:accent3>
        <a:srgbClr val="EBC5C1"/>
      </a:accent3>
      <a:accent4>
        <a:srgbClr val="A9C8CE"/>
      </a:accent4>
      <a:accent5>
        <a:srgbClr val="FDE4E0"/>
      </a:accent5>
      <a:accent6>
        <a:srgbClr val="C9E5F1"/>
      </a:accent6>
      <a:hlink>
        <a:srgbClr val="00ACCE"/>
      </a:hlink>
      <a:folHlink>
        <a:srgbClr val="EB634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TC WVL_XR ambassadeurscholen" id="{A41BC3E0-F089-9B4C-9276-6A42E90ECAFF}" vid="{0DAFE0AD-4922-5447-B53D-2E54A06B25E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60256EBB8FBE48AC2EE4DD69E28C3E" ma:contentTypeVersion="14" ma:contentTypeDescription="Een nieuw document maken." ma:contentTypeScope="" ma:versionID="fccdd5e3229a4a97fde0f15886d12eae">
  <xsd:schema xmlns:xsd="http://www.w3.org/2001/XMLSchema" xmlns:xs="http://www.w3.org/2001/XMLSchema" xmlns:p="http://schemas.microsoft.com/office/2006/metadata/properties" xmlns:ns2="1d145dd2-87b2-47bb-b4ba-78aa14c073b4" xmlns:ns3="b730513c-6d27-44d8-9016-100e9eaf6e3a" targetNamespace="http://schemas.microsoft.com/office/2006/metadata/properties" ma:root="true" ma:fieldsID="b68c9975c6bf2e66579da1a2bf5784e1" ns2:_="" ns3:_="">
    <xsd:import namespace="1d145dd2-87b2-47bb-b4ba-78aa14c073b4"/>
    <xsd:import namespace="b730513c-6d27-44d8-9016-100e9eaf6e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145dd2-87b2-47bb-b4ba-78aa14c073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1df66d37-9651-437c-bebe-faf94ad944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30513c-6d27-44d8-9016-100e9eaf6e3a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51f66d5-aba3-44f0-8a37-127849f0c19f}" ma:internalName="TaxCatchAll" ma:showField="CatchAllData" ma:web="b730513c-6d27-44d8-9016-100e9eaf6e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1d145dd2-87b2-47bb-b4ba-78aa14c073b4" xsi:nil="true"/>
    <SharedWithUsers xmlns="b730513c-6d27-44d8-9016-100e9eaf6e3a">
      <UserInfo>
        <DisplayName>Ann Vanhove</DisplayName>
        <AccountId>41</AccountId>
        <AccountType/>
      </UserInfo>
    </SharedWithUsers>
    <lcf76f155ced4ddcb4097134ff3c332f xmlns="1d145dd2-87b2-47bb-b4ba-78aa14c073b4">
      <Terms xmlns="http://schemas.microsoft.com/office/infopath/2007/PartnerControls"/>
    </lcf76f155ced4ddcb4097134ff3c332f>
    <TaxCatchAll xmlns="b730513c-6d27-44d8-9016-100e9eaf6e3a" xsi:nil="true"/>
  </documentManagement>
</p:properties>
</file>

<file path=customXml/itemProps1.xml><?xml version="1.0" encoding="utf-8"?>
<ds:datastoreItem xmlns:ds="http://schemas.openxmlformats.org/officeDocument/2006/customXml" ds:itemID="{661C0952-A39D-4B7F-B32F-B2331F248ACF}"/>
</file>

<file path=customXml/itemProps2.xml><?xml version="1.0" encoding="utf-8"?>
<ds:datastoreItem xmlns:ds="http://schemas.openxmlformats.org/officeDocument/2006/customXml" ds:itemID="{CCD4F9C3-491D-4E45-9578-9B15BB022204}"/>
</file>

<file path=customXml/itemProps3.xml><?xml version="1.0" encoding="utf-8"?>
<ds:datastoreItem xmlns:ds="http://schemas.openxmlformats.org/officeDocument/2006/customXml" ds:itemID="{69D4DB71-1EF3-4152-A487-B27563A3B180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</TotalTime>
  <Words>121</Words>
  <Application>Microsoft Macintosh PowerPoint</Application>
  <PresentationFormat>Breedbeeld</PresentationFormat>
  <Paragraphs>17</Paragraphs>
  <Slides>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Kantoorthema</vt:lpstr>
      <vt:lpstr>Handleiding ARBOR</vt:lpstr>
      <vt:lpstr>Stap 1</vt:lpstr>
      <vt:lpstr>Stap 2</vt:lpstr>
      <vt:lpstr>Stap 3</vt:lpstr>
      <vt:lpstr>Stap 4</vt:lpstr>
      <vt:lpstr>Stap 5</vt:lpstr>
      <vt:lpstr>Stap 6</vt:lpstr>
      <vt:lpstr>Stap 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XR-ambassadeurscholen</dc:title>
  <dc:creator>Joke Vervaecke</dc:creator>
  <cp:lastModifiedBy>Joke Vervaecke</cp:lastModifiedBy>
  <cp:revision>4</cp:revision>
  <dcterms:created xsi:type="dcterms:W3CDTF">2023-03-09T12:37:01Z</dcterms:created>
  <dcterms:modified xsi:type="dcterms:W3CDTF">2023-11-23T07:17:51Z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1481700.00000000</vt:lpwstr>
  </property>
  <property fmtid="{D5CDD505-2E9C-101B-9397-08002B2CF9AE}" pid="3" name="ContentTypeId">
    <vt:lpwstr>0x010100A260256EBB8FBE48AC2EE4DD69E28C3E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_activity">
    <vt:lpwstr>{"FileActivityType":"9","FileActivityTimeStamp":"2023-11-23T07:20:46.287Z","FileActivityUsersOnPage":[{"DisplayName":"Joke Vervaecke","Id":"joke@rtcwestvlaanderen.be"},{"DisplayName":"Ann Vanhove","Id":"ann.v@rtcwestvlaanderen.be"}],"FileActivityNavigationId":null}</vt:lpwstr>
  </property>
  <property fmtid="{D5CDD505-2E9C-101B-9397-08002B2CF9AE}" pid="9" name="TriggerFlowInfo">
    <vt:lpwstr/>
  </property>
</Properties>
</file>