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9" r:id="rId14"/>
    <p:sldId id="270" r:id="rId15"/>
    <p:sldId id="266" r:id="rId16"/>
    <p:sldId id="267" r:id="rId17"/>
    <p:sldId id="268" r:id="rId1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908968-6267-4019-90B9-7C83AC3E0160}" v="14" dt="2023-11-30T10:34:26.515"/>
    <p1510:client id="{C5321964-C57F-4ACF-BDBA-F7610229064E}" v="2" dt="2023-11-30T10:36:52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>
        <p:scale>
          <a:sx n="87" d="100"/>
          <a:sy n="87" d="100"/>
        </p:scale>
        <p:origin x="499" y="-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ustomXml" Target="../customXml/item3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ke Vervaecke" userId="S::joke@rtcwestvlaanderen.be::fa61536e-aeda-4bfe-bd68-a92a65ccddc8" providerId="AD" clId="Web-{BB908968-6267-4019-90B9-7C83AC3E0160}"/>
    <pc:docChg chg="modSld">
      <pc:chgData name="Joke Vervaecke" userId="S::joke@rtcwestvlaanderen.be::fa61536e-aeda-4bfe-bd68-a92a65ccddc8" providerId="AD" clId="Web-{BB908968-6267-4019-90B9-7C83AC3E0160}" dt="2023-11-30T10:34:26.515" v="10" actId="20577"/>
      <pc:docMkLst>
        <pc:docMk/>
      </pc:docMkLst>
      <pc:sldChg chg="modSp">
        <pc:chgData name="Joke Vervaecke" userId="S::joke@rtcwestvlaanderen.be::fa61536e-aeda-4bfe-bd68-a92a65ccddc8" providerId="AD" clId="Web-{BB908968-6267-4019-90B9-7C83AC3E0160}" dt="2023-11-30T10:33:35.576" v="5" actId="20577"/>
        <pc:sldMkLst>
          <pc:docMk/>
          <pc:sldMk cId="2671033305" sldId="256"/>
        </pc:sldMkLst>
        <pc:spChg chg="mod">
          <ac:chgData name="Joke Vervaecke" userId="S::joke@rtcwestvlaanderen.be::fa61536e-aeda-4bfe-bd68-a92a65ccddc8" providerId="AD" clId="Web-{BB908968-6267-4019-90B9-7C83AC3E0160}" dt="2023-11-30T10:33:28.185" v="0" actId="20577"/>
          <ac:spMkLst>
            <pc:docMk/>
            <pc:sldMk cId="2671033305" sldId="256"/>
            <ac:spMk id="2" creationId="{EA9ED76E-208D-DFDF-2EFC-F3D1554A6F13}"/>
          </ac:spMkLst>
        </pc:spChg>
        <pc:spChg chg="mod">
          <ac:chgData name="Joke Vervaecke" userId="S::joke@rtcwestvlaanderen.be::fa61536e-aeda-4bfe-bd68-a92a65ccddc8" providerId="AD" clId="Web-{BB908968-6267-4019-90B9-7C83AC3E0160}" dt="2023-11-30T10:33:35.576" v="5" actId="20577"/>
          <ac:spMkLst>
            <pc:docMk/>
            <pc:sldMk cId="2671033305" sldId="256"/>
            <ac:spMk id="3" creationId="{57F9FFFA-63EA-E16E-9525-A0092C32D9AD}"/>
          </ac:spMkLst>
        </pc:spChg>
      </pc:sldChg>
      <pc:sldChg chg="modSp">
        <pc:chgData name="Joke Vervaecke" userId="S::joke@rtcwestvlaanderen.be::fa61536e-aeda-4bfe-bd68-a92a65ccddc8" providerId="AD" clId="Web-{BB908968-6267-4019-90B9-7C83AC3E0160}" dt="2023-11-30T10:34:26.515" v="10" actId="20577"/>
        <pc:sldMkLst>
          <pc:docMk/>
          <pc:sldMk cId="3889277833" sldId="257"/>
        </pc:sldMkLst>
        <pc:spChg chg="mod">
          <ac:chgData name="Joke Vervaecke" userId="S::joke@rtcwestvlaanderen.be::fa61536e-aeda-4bfe-bd68-a92a65ccddc8" providerId="AD" clId="Web-{BB908968-6267-4019-90B9-7C83AC3E0160}" dt="2023-11-30T10:34:26.515" v="10" actId="20577"/>
          <ac:spMkLst>
            <pc:docMk/>
            <pc:sldMk cId="3889277833" sldId="257"/>
            <ac:spMk id="2" creationId="{F2F24912-4B36-D49A-7E66-F1EE014D0FFB}"/>
          </ac:spMkLst>
        </pc:spChg>
      </pc:sldChg>
      <pc:sldChg chg="modSp">
        <pc:chgData name="Joke Vervaecke" userId="S::joke@rtcwestvlaanderen.be::fa61536e-aeda-4bfe-bd68-a92a65ccddc8" providerId="AD" clId="Web-{BB908968-6267-4019-90B9-7C83AC3E0160}" dt="2023-11-30T10:34:04.640" v="8" actId="20577"/>
        <pc:sldMkLst>
          <pc:docMk/>
          <pc:sldMk cId="1885348344" sldId="262"/>
        </pc:sldMkLst>
        <pc:spChg chg="mod">
          <ac:chgData name="Joke Vervaecke" userId="S::joke@rtcwestvlaanderen.be::fa61536e-aeda-4bfe-bd68-a92a65ccddc8" providerId="AD" clId="Web-{BB908968-6267-4019-90B9-7C83AC3E0160}" dt="2023-11-30T10:34:04.640" v="8" actId="20577"/>
          <ac:spMkLst>
            <pc:docMk/>
            <pc:sldMk cId="1885348344" sldId="262"/>
            <ac:spMk id="2" creationId="{F2F24912-4B36-D49A-7E66-F1EE014D0FFB}"/>
          </ac:spMkLst>
        </pc:spChg>
      </pc:sldChg>
    </pc:docChg>
  </pc:docChgLst>
  <pc:docChgLst>
    <pc:chgData name="Joke Vervaecke" userId="S::joke@rtcwestvlaanderen.be::fa61536e-aeda-4bfe-bd68-a92a65ccddc8" providerId="AD" clId="Web-{C5321964-C57F-4ACF-BDBA-F7610229064E}"/>
    <pc:docChg chg="modSld">
      <pc:chgData name="Joke Vervaecke" userId="S::joke@rtcwestvlaanderen.be::fa61536e-aeda-4bfe-bd68-a92a65ccddc8" providerId="AD" clId="Web-{C5321964-C57F-4ACF-BDBA-F7610229064E}" dt="2023-11-30T10:36:52.890" v="1" actId="1076"/>
      <pc:docMkLst>
        <pc:docMk/>
      </pc:docMkLst>
      <pc:sldChg chg="addSp delSp modSp">
        <pc:chgData name="Joke Vervaecke" userId="S::joke@rtcwestvlaanderen.be::fa61536e-aeda-4bfe-bd68-a92a65ccddc8" providerId="AD" clId="Web-{C5321964-C57F-4ACF-BDBA-F7610229064E}" dt="2023-11-30T10:36:52.890" v="1" actId="1076"/>
        <pc:sldMkLst>
          <pc:docMk/>
          <pc:sldMk cId="1885348344" sldId="262"/>
        </pc:sldMkLst>
        <pc:spChg chg="del">
          <ac:chgData name="Joke Vervaecke" userId="S::joke@rtcwestvlaanderen.be::fa61536e-aeda-4bfe-bd68-a92a65ccddc8" providerId="AD" clId="Web-{C5321964-C57F-4ACF-BDBA-F7610229064E}" dt="2023-11-30T10:36:46.578" v="0"/>
          <ac:spMkLst>
            <pc:docMk/>
            <pc:sldMk cId="1885348344" sldId="262"/>
            <ac:spMk id="3" creationId="{56BC6495-8464-C86E-1F31-BABAA00D7E92}"/>
          </ac:spMkLst>
        </pc:spChg>
        <pc:picChg chg="add mod ord">
          <ac:chgData name="Joke Vervaecke" userId="S::joke@rtcwestvlaanderen.be::fa61536e-aeda-4bfe-bd68-a92a65ccddc8" providerId="AD" clId="Web-{C5321964-C57F-4ACF-BDBA-F7610229064E}" dt="2023-11-30T10:36:52.890" v="1" actId="1076"/>
          <ac:picMkLst>
            <pc:docMk/>
            <pc:sldMk cId="1885348344" sldId="262"/>
            <ac:picMk id="4" creationId="{7A8B3B18-1210-A34D-DD54-7F96E344585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826FE-519C-8019-C849-697CFA05C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F8F9114-3A47-4739-E6A4-2E7F16A50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124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5B162-D2A6-4EA6-B25F-A054F8FD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6925E2C-364C-974F-6D12-4B8B1A62B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3183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E468813-FE43-5FC0-6973-4EDE288118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28539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5989AE3-5EB9-25C9-FF18-6527A8E3A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2853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2391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F4A81-FB2B-4910-5A8D-16414AFE4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AD35CD-4E1E-AEB1-E2D5-DA709712D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914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5CA84-8E83-276B-7778-0DEADA9C9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663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47EB6F-78DA-3760-77EF-22298A457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461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9804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3F3EB1-BD89-07DD-1F55-83E42609E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10504C-6A31-0E3F-F43E-1C47FFF28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131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E88AF6-62FA-88E7-BDE0-E08189ECA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131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3207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11E8A8-073D-C8FD-24F5-BB1FB97F0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72F02F-AA6E-8DC6-2658-8B0D8C508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F20D103-A3EF-F2BE-FB40-691936DCA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4544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ED549E7-C728-4C23-BF14-733EF0E709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31E309D-FE2C-0EF3-92ED-DB48B99FC6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4544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315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F50E3-2E17-3D75-B39A-22929CC57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2925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378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A5803D-12BF-0C96-9299-8AD8CB7A3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9A5E98-75EE-552C-5B38-8251AFC6E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594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6308DEA-87AD-3365-3C4B-FFB2E9420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931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8244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528247-3862-2189-CEE2-33B0BC3DA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3313E6E-FCED-271A-3059-0D5A10C7F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6279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387DA0-95A2-9BA0-02D1-94770AA3D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194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24896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AA3E062-F51E-81DC-9945-52F080ED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DDA3F8-3F8A-E1F7-286D-0558516F5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13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62274930-728E-F6A0-1025-408BD69C97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50770" y="6083178"/>
            <a:ext cx="1219200" cy="510438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2A8003C-4EAF-ED11-AE82-F2385AACEC0C}"/>
              </a:ext>
            </a:extLst>
          </p:cNvPr>
          <p:cNvCxnSpPr/>
          <p:nvPr userDrawn="1"/>
        </p:nvCxnSpPr>
        <p:spPr>
          <a:xfrm flipV="1">
            <a:off x="10339754" y="5638800"/>
            <a:ext cx="0" cy="12192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4228DC16-E110-D73D-A594-8BAF20829A5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22030" y="5688634"/>
            <a:ext cx="703378" cy="1169366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F4E9F57A-BC22-7D41-3992-1D9464437BD6}"/>
              </a:ext>
            </a:extLst>
          </p:cNvPr>
          <p:cNvCxnSpPr/>
          <p:nvPr userDrawn="1"/>
        </p:nvCxnSpPr>
        <p:spPr>
          <a:xfrm flipV="1">
            <a:off x="1324708" y="5638800"/>
            <a:ext cx="0" cy="12192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2B1D5D-0FDA-9FEF-57B4-741D1CA163DB}"/>
              </a:ext>
            </a:extLst>
          </p:cNvPr>
          <p:cNvCxnSpPr>
            <a:cxnSpLocks/>
          </p:cNvCxnSpPr>
          <p:nvPr userDrawn="1"/>
        </p:nvCxnSpPr>
        <p:spPr>
          <a:xfrm>
            <a:off x="0" y="988238"/>
            <a:ext cx="8382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Home - Vlaams Ministerie van Onderwijs en Vorming">
            <a:extLst>
              <a:ext uri="{FF2B5EF4-FFF2-40B4-BE49-F238E27FC236}">
                <a16:creationId xmlns:a16="http://schemas.microsoft.com/office/drawing/2014/main" id="{8774DDB4-83E9-000B-E912-9FA4A203DB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39" y="6134894"/>
            <a:ext cx="1403350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30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api.xrdm.app/login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pi.xrdm.app/logi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licht, donker, kleurrijk&#10;&#10;Automatisch gegenereerde beschrijving">
            <a:extLst>
              <a:ext uri="{FF2B5EF4-FFF2-40B4-BE49-F238E27FC236}">
                <a16:creationId xmlns:a16="http://schemas.microsoft.com/office/drawing/2014/main" id="{89AB5CDC-42B1-E93E-0F15-EB3118EDDA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6532" b="44668"/>
          <a:stretch/>
        </p:blipFill>
        <p:spPr>
          <a:xfrm>
            <a:off x="851770" y="973277"/>
            <a:ext cx="11340230" cy="311288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9ED76E-208D-DFDF-2EFC-F3D1554A6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1768" y="2887063"/>
            <a:ext cx="11340231" cy="1199097"/>
          </a:xfrm>
        </p:spPr>
        <p:txBody>
          <a:bodyPr>
            <a:normAutofit/>
          </a:bodyPr>
          <a:lstStyle/>
          <a:p>
            <a:r>
              <a:rPr lang="nl-BE" sz="6600" dirty="0">
                <a:solidFill>
                  <a:schemeClr val="bg1"/>
                </a:solidFill>
              </a:rPr>
              <a:t>CASTEN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7F9FFFA-63EA-E16E-9525-A0092C32D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767" y="4178236"/>
            <a:ext cx="11340229" cy="544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>
                <a:solidFill>
                  <a:schemeClr val="accent1"/>
                </a:solidFill>
              </a:rPr>
              <a:t>met de PICO VR-bril</a:t>
            </a:r>
          </a:p>
        </p:txBody>
      </p:sp>
    </p:spTree>
    <p:extLst>
      <p:ext uri="{BB962C8B-B14F-4D97-AF65-F5344CB8AC3E}">
        <p14:creationId xmlns:p14="http://schemas.microsoft.com/office/powerpoint/2010/main" val="2671033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24912-4B36-D49A-7E66-F1EE014D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3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C6495-8464-C86E-1F31-BABAA00D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1975094"/>
            <a:ext cx="9059007" cy="3813175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nl-BE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99CC58A-5893-89B7-C070-37DA86FD8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207" y="2258052"/>
            <a:ext cx="8220117" cy="3665881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08C8223-3EBD-A381-FBC0-8C8C3882875D}"/>
              </a:ext>
            </a:extLst>
          </p:cNvPr>
          <p:cNvSpPr txBox="1">
            <a:spLocks/>
          </p:cNvSpPr>
          <p:nvPr/>
        </p:nvSpPr>
        <p:spPr>
          <a:xfrm>
            <a:off x="1566496" y="1690688"/>
            <a:ext cx="9059007" cy="3813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nl-BE" dirty="0">
                <a:solidFill>
                  <a:srgbClr val="161716"/>
                </a:solidFill>
                <a:latin typeface="Arial" panose="020B0604020202020204" pitchFamily="34" charset="0"/>
              </a:rPr>
              <a:t>Klik op </a:t>
            </a:r>
            <a:r>
              <a:rPr lang="nl-BE" dirty="0" err="1">
                <a:solidFill>
                  <a:srgbClr val="161716"/>
                </a:solidFill>
                <a:latin typeface="Arial" panose="020B0604020202020204" pitchFamily="34" charset="0"/>
              </a:rPr>
              <a:t>Devices</a:t>
            </a:r>
            <a:endParaRPr lang="nl-BE" dirty="0">
              <a:solidFill>
                <a:srgbClr val="161716"/>
              </a:solidFill>
              <a:latin typeface="Arial" panose="020B0604020202020204" pitchFamily="34" charset="0"/>
            </a:endParaRPr>
          </a:p>
          <a:p>
            <a:pPr fontAlgn="base"/>
            <a:endParaRPr lang="en-US" dirty="0">
              <a:solidFill>
                <a:srgbClr val="161716"/>
              </a:solidFill>
              <a:latin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nl-BE" dirty="0">
              <a:solidFill>
                <a:srgbClr val="161716"/>
              </a:solidFill>
              <a:latin typeface="Arial" panose="020B0604020202020204" pitchFamily="34" charset="0"/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90AB9757-7068-AD2B-2AE7-663372CF899F}"/>
              </a:ext>
            </a:extLst>
          </p:cNvPr>
          <p:cNvSpPr/>
          <p:nvPr/>
        </p:nvSpPr>
        <p:spPr>
          <a:xfrm>
            <a:off x="3288322" y="2810303"/>
            <a:ext cx="1135185" cy="534987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0CE41423-9C7B-289A-6A0B-CD2A0CBA64AB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288322" y="2161706"/>
            <a:ext cx="166244" cy="726944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100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24912-4B36-D49A-7E66-F1EE014D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4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C6495-8464-C86E-1F31-BABAA00D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306" y="1522412"/>
            <a:ext cx="9059007" cy="3813175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 err="1">
                <a:solidFill>
                  <a:srgbClr val="161716"/>
                </a:solidFill>
                <a:effectLst/>
                <a:latin typeface="Arial" panose="020B0604020202020204" pitchFamily="34" charset="0"/>
              </a:rPr>
              <a:t>Kies</a:t>
            </a:r>
            <a:r>
              <a:rPr lang="en-US" sz="1800" b="0" i="0" dirty="0">
                <a:solidFill>
                  <a:srgbClr val="16171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161716"/>
                </a:solidFill>
                <a:effectLst/>
                <a:latin typeface="Arial" panose="020B0604020202020204" pitchFamily="34" charset="0"/>
              </a:rPr>
              <a:t>voor</a:t>
            </a:r>
            <a:r>
              <a:rPr lang="en-US" sz="1800" b="0" i="0" dirty="0">
                <a:solidFill>
                  <a:srgbClr val="161716"/>
                </a:solidFill>
                <a:effectLst/>
                <a:latin typeface="Arial" panose="020B0604020202020204" pitchFamily="34" charset="0"/>
              </a:rPr>
              <a:t> All Devices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161716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161716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en-US" sz="1800" dirty="0">
              <a:solidFill>
                <a:srgbClr val="161716"/>
              </a:solidFill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nl-BE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99CC58A-5893-89B7-C070-37DA86FD8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264" y="1690688"/>
            <a:ext cx="5855771" cy="2611467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90AB9757-7068-AD2B-2AE7-663372CF899F}"/>
              </a:ext>
            </a:extLst>
          </p:cNvPr>
          <p:cNvSpPr/>
          <p:nvPr/>
        </p:nvSpPr>
        <p:spPr>
          <a:xfrm>
            <a:off x="6163408" y="1957034"/>
            <a:ext cx="1135185" cy="534987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0CE41423-9C7B-289A-6A0B-CD2A0CBA64AB}"/>
              </a:ext>
            </a:extLst>
          </p:cNvPr>
          <p:cNvCxnSpPr>
            <a:cxnSpLocks/>
          </p:cNvCxnSpPr>
          <p:nvPr/>
        </p:nvCxnSpPr>
        <p:spPr>
          <a:xfrm>
            <a:off x="3791926" y="1878694"/>
            <a:ext cx="2272717" cy="222568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049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24912-4B36-D49A-7E66-F1EE014D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5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C6495-8464-C86E-1F31-BABAA00D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306" y="1522412"/>
            <a:ext cx="9059007" cy="3813175"/>
          </a:xfrm>
        </p:spPr>
        <p:txBody>
          <a:bodyPr/>
          <a:lstStyle/>
          <a:p>
            <a:pPr fontAlgn="base"/>
            <a:r>
              <a:rPr lang="en-US" sz="1800" dirty="0" err="1">
                <a:solidFill>
                  <a:srgbClr val="161716"/>
                </a:solidFill>
                <a:latin typeface="Arial" panose="020B0604020202020204" pitchFamily="34" charset="0"/>
              </a:rPr>
              <a:t>Klik</a:t>
            </a:r>
            <a:r>
              <a:rPr lang="en-US" sz="1800" dirty="0">
                <a:solidFill>
                  <a:srgbClr val="161716"/>
                </a:solidFill>
                <a:latin typeface="Arial" panose="020B0604020202020204" pitchFamily="34" charset="0"/>
              </a:rPr>
              <a:t> op de </a:t>
            </a:r>
            <a:r>
              <a:rPr lang="en-US" sz="1800" dirty="0" err="1">
                <a:solidFill>
                  <a:srgbClr val="161716"/>
                </a:solidFill>
                <a:latin typeface="Arial" panose="020B0604020202020204" pitchFamily="34" charset="0"/>
              </a:rPr>
              <a:t>bril</a:t>
            </a:r>
            <a:r>
              <a:rPr lang="en-US" sz="1800" dirty="0">
                <a:solidFill>
                  <a:srgbClr val="161716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161716"/>
                </a:solidFill>
                <a:latin typeface="Arial" panose="020B0604020202020204" pitchFamily="34" charset="0"/>
              </a:rPr>
              <a:t>naar</a:t>
            </a:r>
            <a:r>
              <a:rPr lang="en-US" sz="1800" dirty="0">
                <a:solidFill>
                  <a:srgbClr val="161716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161716"/>
                </a:solidFill>
                <a:latin typeface="Arial" panose="020B0604020202020204" pitchFamily="34" charset="0"/>
              </a:rPr>
              <a:t>keuze</a:t>
            </a:r>
            <a:endParaRPr lang="en-US" sz="1800" dirty="0">
              <a:solidFill>
                <a:srgbClr val="161716"/>
              </a:solidFill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en-US" sz="1800" dirty="0">
              <a:solidFill>
                <a:srgbClr val="161716"/>
              </a:solidFill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en-US" sz="1800" dirty="0">
              <a:solidFill>
                <a:srgbClr val="161716"/>
              </a:solidFill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en-US" sz="1800" dirty="0">
              <a:solidFill>
                <a:srgbClr val="161716"/>
              </a:solidFill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en-US" sz="1800" dirty="0">
              <a:solidFill>
                <a:srgbClr val="161716"/>
              </a:solidFill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en-US" sz="1800" dirty="0">
              <a:solidFill>
                <a:srgbClr val="161716"/>
              </a:solidFill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en-US" sz="1800" dirty="0">
              <a:solidFill>
                <a:srgbClr val="161716"/>
              </a:solidFill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en-US" sz="1800" dirty="0">
              <a:solidFill>
                <a:srgbClr val="161716"/>
              </a:solidFill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en-US" sz="1800" dirty="0">
                <a:solidFill>
                  <a:srgbClr val="161716"/>
                </a:solidFill>
                <a:latin typeface="Arial" panose="020B0604020202020204" pitchFamily="34" charset="0"/>
              </a:rPr>
              <a:t>Pas op: </a:t>
            </a:r>
            <a:r>
              <a:rPr lang="en-US" sz="1800" dirty="0" err="1">
                <a:solidFill>
                  <a:srgbClr val="161716"/>
                </a:solidFill>
                <a:latin typeface="Arial" panose="020B0604020202020204" pitchFamily="34" charset="0"/>
              </a:rPr>
              <a:t>deze</a:t>
            </a:r>
            <a:r>
              <a:rPr lang="en-US" sz="1800" dirty="0">
                <a:solidFill>
                  <a:srgbClr val="161716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161716"/>
                </a:solidFill>
                <a:latin typeface="Arial" panose="020B0604020202020204" pitchFamily="34" charset="0"/>
              </a:rPr>
              <a:t>moet</a:t>
            </a:r>
            <a:r>
              <a:rPr lang="en-US" sz="1800" dirty="0">
                <a:solidFill>
                  <a:srgbClr val="161716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161716"/>
                </a:solidFill>
                <a:latin typeface="Arial" panose="020B0604020202020204" pitchFamily="34" charset="0"/>
              </a:rPr>
              <a:t>wel</a:t>
            </a:r>
            <a:r>
              <a:rPr lang="en-US" sz="1800" dirty="0">
                <a:solidFill>
                  <a:srgbClr val="161716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161716"/>
                </a:solidFill>
                <a:latin typeface="Arial" panose="020B0604020202020204" pitchFamily="34" charset="0"/>
              </a:rPr>
              <a:t>geconnecteerd</a:t>
            </a:r>
            <a:r>
              <a:rPr lang="en-US" sz="1800" dirty="0">
                <a:solidFill>
                  <a:srgbClr val="161716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161716"/>
                </a:solidFill>
                <a:latin typeface="Arial" panose="020B0604020202020204" pitchFamily="34" charset="0"/>
              </a:rPr>
              <a:t>zijn</a:t>
            </a:r>
            <a:r>
              <a:rPr lang="en-US" sz="1800" dirty="0">
                <a:solidFill>
                  <a:srgbClr val="161716"/>
                </a:solidFill>
                <a:latin typeface="Arial" panose="020B0604020202020204" pitchFamily="34" charset="0"/>
              </a:rPr>
              <a:t>. Je </a:t>
            </a:r>
            <a:r>
              <a:rPr lang="en-US" sz="1800" dirty="0" err="1">
                <a:solidFill>
                  <a:srgbClr val="161716"/>
                </a:solidFill>
                <a:latin typeface="Arial" panose="020B0604020202020204" pitchFamily="34" charset="0"/>
              </a:rPr>
              <a:t>ziet</a:t>
            </a:r>
            <a:r>
              <a:rPr lang="en-US" sz="1800" dirty="0">
                <a:solidFill>
                  <a:srgbClr val="161716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161716"/>
                </a:solidFill>
                <a:latin typeface="Arial" panose="020B0604020202020204" pitchFamily="34" charset="0"/>
              </a:rPr>
              <a:t>dit</a:t>
            </a:r>
            <a:r>
              <a:rPr lang="en-US" sz="1800" dirty="0">
                <a:solidFill>
                  <a:srgbClr val="161716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161716"/>
                </a:solidFill>
                <a:latin typeface="Arial" panose="020B0604020202020204" pitchFamily="34" charset="0"/>
              </a:rPr>
              <a:t>hier</a:t>
            </a:r>
            <a:r>
              <a:rPr lang="en-US" sz="1800" dirty="0">
                <a:solidFill>
                  <a:srgbClr val="161716"/>
                </a:solidFill>
                <a:latin typeface="Arial" panose="020B0604020202020204" pitchFamily="34" charset="0"/>
              </a:rPr>
              <a:t>.</a:t>
            </a:r>
            <a:endParaRPr lang="en-US" sz="1800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nl-BE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99CC58A-5893-89B7-C070-37DA86FD8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029" y="817532"/>
            <a:ext cx="5855771" cy="2611467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7707453A-FBB9-95F4-647F-25FC360C7D84}"/>
              </a:ext>
            </a:extLst>
          </p:cNvPr>
          <p:cNvSpPr/>
          <p:nvPr/>
        </p:nvSpPr>
        <p:spPr>
          <a:xfrm>
            <a:off x="6277708" y="2143095"/>
            <a:ext cx="1135185" cy="534987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45FA9E28-82C2-EFF6-FD6A-AA91505F0BE4}"/>
              </a:ext>
            </a:extLst>
          </p:cNvPr>
          <p:cNvCxnSpPr>
            <a:cxnSpLocks/>
          </p:cNvCxnSpPr>
          <p:nvPr/>
        </p:nvCxnSpPr>
        <p:spPr>
          <a:xfrm>
            <a:off x="4264269" y="1725856"/>
            <a:ext cx="2013439" cy="608563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F555EFB6-1C2D-0B11-9E40-74B1FA870A0D}"/>
              </a:ext>
            </a:extLst>
          </p:cNvPr>
          <p:cNvCxnSpPr>
            <a:cxnSpLocks/>
          </p:cNvCxnSpPr>
          <p:nvPr/>
        </p:nvCxnSpPr>
        <p:spPr>
          <a:xfrm flipV="1">
            <a:off x="7210670" y="3410199"/>
            <a:ext cx="1850566" cy="1059217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al 16">
            <a:extLst>
              <a:ext uri="{FF2B5EF4-FFF2-40B4-BE49-F238E27FC236}">
                <a16:creationId xmlns:a16="http://schemas.microsoft.com/office/drawing/2014/main" id="{083D25D2-CEFD-1750-E9B6-4D23C98FDBA3}"/>
              </a:ext>
            </a:extLst>
          </p:cNvPr>
          <p:cNvSpPr/>
          <p:nvPr/>
        </p:nvSpPr>
        <p:spPr>
          <a:xfrm>
            <a:off x="9339671" y="2222009"/>
            <a:ext cx="1135185" cy="1163027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3512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24912-4B36-D49A-7E66-F1EE014D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6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C6495-8464-C86E-1F31-BABAA00D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1975094"/>
            <a:ext cx="9059007" cy="3813175"/>
          </a:xfrm>
        </p:spPr>
        <p:txBody>
          <a:bodyPr>
            <a:normAutofit/>
          </a:bodyPr>
          <a:lstStyle/>
          <a:p>
            <a:pPr fontAlgn="base"/>
            <a:r>
              <a:rPr lang="nl-BE" sz="1800" b="0" i="0" dirty="0">
                <a:solidFill>
                  <a:srgbClr val="161716"/>
                </a:solidFill>
                <a:effectLst/>
                <a:latin typeface="Arial" panose="020B0604020202020204" pitchFamily="34" charset="0"/>
              </a:rPr>
              <a:t>Klik op “Cast Device”</a:t>
            </a:r>
          </a:p>
          <a:p>
            <a:pPr fontAlgn="base"/>
            <a:r>
              <a:rPr lang="nl-BE" sz="1800" dirty="0">
                <a:solidFill>
                  <a:srgbClr val="161716"/>
                </a:solidFill>
                <a:latin typeface="Arial" panose="020B0604020202020204" pitchFamily="34" charset="0"/>
              </a:rPr>
              <a:t>Je krijgt dit scherm</a:t>
            </a:r>
            <a:endParaRPr lang="nl-BE" sz="1800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51" name="Picture 7">
            <a:extLst>
              <a:ext uri="{FF2B5EF4-FFF2-40B4-BE49-F238E27FC236}">
                <a16:creationId xmlns:a16="http://schemas.microsoft.com/office/drawing/2014/main" id="{E133CA63-9DF5-49EB-08FC-E79458A5B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354" y="1105146"/>
            <a:ext cx="46386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F9507556-A4E5-4CA8-8B89-FBD2C8366A9B}"/>
              </a:ext>
            </a:extLst>
          </p:cNvPr>
          <p:cNvCxnSpPr>
            <a:cxnSpLocks/>
          </p:cNvCxnSpPr>
          <p:nvPr/>
        </p:nvCxnSpPr>
        <p:spPr>
          <a:xfrm>
            <a:off x="3897496" y="2196552"/>
            <a:ext cx="3611010" cy="101264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al 7">
            <a:extLst>
              <a:ext uri="{FF2B5EF4-FFF2-40B4-BE49-F238E27FC236}">
                <a16:creationId xmlns:a16="http://schemas.microsoft.com/office/drawing/2014/main" id="{F217FA70-0E3C-108E-23F0-74F3FAA5CABA}"/>
              </a:ext>
            </a:extLst>
          </p:cNvPr>
          <p:cNvSpPr/>
          <p:nvPr/>
        </p:nvSpPr>
        <p:spPr>
          <a:xfrm>
            <a:off x="7508506" y="3126337"/>
            <a:ext cx="1135185" cy="534987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A54FD29-DE89-DAEF-244C-E2056E449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67" y="3429000"/>
            <a:ext cx="3585063" cy="291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6EE1A906-E4C5-7300-A6A4-C7F64468FEA6}"/>
              </a:ext>
            </a:extLst>
          </p:cNvPr>
          <p:cNvCxnSpPr>
            <a:cxnSpLocks/>
          </p:cNvCxnSpPr>
          <p:nvPr/>
        </p:nvCxnSpPr>
        <p:spPr>
          <a:xfrm>
            <a:off x="3138854" y="2702872"/>
            <a:ext cx="1239715" cy="993074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343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24912-4B36-D49A-7E66-F1EE014D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7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C6495-8464-C86E-1F31-BABAA00D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261" y="1843210"/>
            <a:ext cx="9059007" cy="3813175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800" b="0" i="0" dirty="0">
                <a:solidFill>
                  <a:srgbClr val="000000"/>
                </a:solidFill>
                <a:effectLst/>
              </a:rPr>
              <a:t>De persoon moet nu toestemming geven vanuit de br</a:t>
            </a:r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</a:rPr>
              <a:t>il</a:t>
            </a:r>
            <a:endParaRPr lang="nl-BE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130222A-EBB2-050B-5A70-8905A06BC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861" y="3219439"/>
            <a:ext cx="5762992" cy="164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74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24912-4B36-D49A-7E66-F1EE014D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8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C6495-8464-C86E-1F31-BABAA00D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261" y="1843210"/>
            <a:ext cx="9059007" cy="3813175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nl-BE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165319B-D15A-1E6C-DCE0-E4F8DE8CE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254" y="2812318"/>
            <a:ext cx="65532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BBBF804F-DF47-1550-CB94-BB27A0CB9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279" y="2812318"/>
            <a:ext cx="3048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42BBBD7-6062-4669-CCEE-AC393D686517}"/>
              </a:ext>
            </a:extLst>
          </p:cNvPr>
          <p:cNvSpPr txBox="1">
            <a:spLocks/>
          </p:cNvSpPr>
          <p:nvPr/>
        </p:nvSpPr>
        <p:spPr>
          <a:xfrm>
            <a:off x="1184031" y="1522412"/>
            <a:ext cx="9059007" cy="3813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b="0" i="0" dirty="0">
                <a:solidFill>
                  <a:srgbClr val="000000"/>
                </a:solidFill>
                <a:effectLst/>
              </a:rPr>
              <a:t>Je kan dan nu het beeld vergroten door rechts onderaan op de dubbele pijltjes klikken</a:t>
            </a:r>
            <a:endParaRPr lang="nl-BE" sz="1800" dirty="0"/>
          </a:p>
          <a:p>
            <a:pPr marL="0" indent="0" fontAlgn="base">
              <a:buNone/>
            </a:pPr>
            <a:endParaRPr lang="nl-BE" dirty="0">
              <a:solidFill>
                <a:srgbClr val="161716"/>
              </a:solidFill>
              <a:latin typeface="Arial" panose="020B0604020202020204" pitchFamily="34" charset="0"/>
            </a:endParaRPr>
          </a:p>
          <a:p>
            <a:pPr fontAlgn="base"/>
            <a:endParaRPr lang="en-US" dirty="0">
              <a:solidFill>
                <a:srgbClr val="161716"/>
              </a:solidFill>
              <a:latin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nl-BE" dirty="0">
              <a:solidFill>
                <a:srgbClr val="161716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22274336-7CA5-2533-43CC-30642C928D18}"/>
              </a:ext>
            </a:extLst>
          </p:cNvPr>
          <p:cNvSpPr/>
          <p:nvPr/>
        </p:nvSpPr>
        <p:spPr>
          <a:xfrm>
            <a:off x="8801100" y="4800600"/>
            <a:ext cx="1135185" cy="534987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E0E93BCB-34F5-9B83-499A-740EC53CD7C1}"/>
              </a:ext>
            </a:extLst>
          </p:cNvPr>
          <p:cNvCxnSpPr>
            <a:cxnSpLocks/>
          </p:cNvCxnSpPr>
          <p:nvPr/>
        </p:nvCxnSpPr>
        <p:spPr>
          <a:xfrm>
            <a:off x="8256220" y="2272933"/>
            <a:ext cx="1019665" cy="2375145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482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24912-4B36-D49A-7E66-F1EE014D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ighlight>
                  <a:srgbClr val="323432"/>
                </a:highlight>
              </a:rPr>
              <a:t>Methode 1: via Chrome/Miracast</a:t>
            </a:r>
            <a:endParaRPr lang="nl-BE" dirty="0">
              <a:highlight>
                <a:srgbClr val="323432"/>
              </a:highlight>
              <a:cs typeface="Calibri Ligh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C6495-8464-C86E-1F31-BABAA00D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053" y="2458671"/>
            <a:ext cx="9059007" cy="3813175"/>
          </a:xfrm>
        </p:spPr>
        <p:txBody>
          <a:bodyPr/>
          <a:lstStyle/>
          <a:p>
            <a:r>
              <a:rPr lang="nl-NL" dirty="0"/>
              <a:t>Inhoud:</a:t>
            </a:r>
          </a:p>
          <a:p>
            <a:pPr lvl="1"/>
            <a:r>
              <a:rPr lang="nl-NL" dirty="0" err="1"/>
              <a:t>miracast</a:t>
            </a:r>
            <a:endParaRPr lang="nl-NL" dirty="0"/>
          </a:p>
          <a:p>
            <a:pPr lvl="1"/>
            <a:r>
              <a:rPr lang="nl-NL" dirty="0"/>
              <a:t>micro-USB draad</a:t>
            </a:r>
            <a:endParaRPr lang="nl-BE" dirty="0"/>
          </a:p>
        </p:txBody>
      </p:sp>
      <p:pic>
        <p:nvPicPr>
          <p:cNvPr id="1026" name="Picture 2" descr="Afbeeldingsresultaten voor google chromecast">
            <a:extLst>
              <a:ext uri="{FF2B5EF4-FFF2-40B4-BE49-F238E27FC236}">
                <a16:creationId xmlns:a16="http://schemas.microsoft.com/office/drawing/2014/main" id="{BC8C0ADF-79EA-1270-0F33-D46CD422C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969" y="1222131"/>
            <a:ext cx="22955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ten voor google chromecast">
            <a:extLst>
              <a:ext uri="{FF2B5EF4-FFF2-40B4-BE49-F238E27FC236}">
                <a16:creationId xmlns:a16="http://schemas.microsoft.com/office/drawing/2014/main" id="{40B3D42E-B710-69D4-AFB4-87DF2C3B8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2"/>
          <a:stretch/>
        </p:blipFill>
        <p:spPr bwMode="auto">
          <a:xfrm>
            <a:off x="6096000" y="2759014"/>
            <a:ext cx="2066925" cy="15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Solight SSC13005E - USB-kabel USB 2.0 A-connector/USB B-micro connector 50  cm | Lumimania ">
            <a:extLst>
              <a:ext uri="{FF2B5EF4-FFF2-40B4-BE49-F238E27FC236}">
                <a16:creationId xmlns:a16="http://schemas.microsoft.com/office/drawing/2014/main" id="{37A65793-C1CC-92B8-B7C1-B45F6C4D5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320" y="3921370"/>
            <a:ext cx="1657350" cy="147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277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24912-4B36-D49A-7E66-F1EE014D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dirty="0"/>
              <a:t>Stap 1: Sluit de HDMI van de Miracast aan op de beamer of (TV)-scherm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C6495-8464-C86E-1F31-BABAA00D7E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13175"/>
          </a:xfrm>
        </p:spPr>
        <p:txBody>
          <a:bodyPr>
            <a:normAutofit/>
          </a:bodyPr>
          <a:lstStyle/>
          <a:p>
            <a:r>
              <a:rPr lang="nl-NL" dirty="0"/>
              <a:t>Voorzie de USB-aansluiting van stroom</a:t>
            </a:r>
          </a:p>
          <a:p>
            <a:pPr marL="0" indent="0">
              <a:buNone/>
            </a:pPr>
            <a:r>
              <a:rPr lang="nl-NL" dirty="0"/>
              <a:t>Opmerking: als de beamer of (TV)-scherm ook een USB-aansluiting heeft, kan je deze daar ook inpluggen.</a:t>
            </a:r>
          </a:p>
          <a:p>
            <a:pPr marL="0" indent="0">
              <a:buNone/>
            </a:pPr>
            <a:r>
              <a:rPr lang="nl-NL" dirty="0" err="1"/>
              <a:t>Zoniet</a:t>
            </a:r>
            <a:r>
              <a:rPr lang="nl-NL" dirty="0"/>
              <a:t> kan je best een USB-adapter gebruiken en aansluiten op het stroomnet.</a:t>
            </a:r>
            <a:endParaRPr lang="nl-BE" dirty="0"/>
          </a:p>
        </p:txBody>
      </p:sp>
      <p:pic>
        <p:nvPicPr>
          <p:cNvPr id="2050" name="Picture 2" descr="Wat is Google Chromecast? - Coolblue - alles voor een glimlach ">
            <a:extLst>
              <a:ext uri="{FF2B5EF4-FFF2-40B4-BE49-F238E27FC236}">
                <a16:creationId xmlns:a16="http://schemas.microsoft.com/office/drawing/2014/main" id="{AB62250B-8BD0-1FB8-C6A9-B1AAAD293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6297" y="1825625"/>
            <a:ext cx="4193406" cy="38131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193350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24912-4B36-D49A-7E66-F1EE014D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2: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C6495-8464-C86E-1F31-BABAA00D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1975094"/>
            <a:ext cx="9059007" cy="3813175"/>
          </a:xfrm>
        </p:spPr>
        <p:txBody>
          <a:bodyPr/>
          <a:lstStyle/>
          <a:p>
            <a:r>
              <a:rPr lang="nl-NL" dirty="0"/>
              <a:t>Zoek op het scherm naar de juiste uitgang (source).</a:t>
            </a:r>
          </a:p>
          <a:p>
            <a:r>
              <a:rPr lang="nl-NL" dirty="0"/>
              <a:t>Als alles correct geïnstalleerd is, krijg je volgend beeld: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Zorg ervoor dat de Miracastmode in het blauw staat.</a:t>
            </a:r>
          </a:p>
          <a:p>
            <a:r>
              <a:rPr lang="nl-NL" dirty="0"/>
              <a:t>Indien de Airplay mode in het blauw staat, druk op de ‘switch button’ om te maken dat de Miracast blauw wordt. </a:t>
            </a:r>
            <a:endParaRPr lang="nl-B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DA3777C-A186-B421-0D7E-FE6AE53BF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159" y="624747"/>
            <a:ext cx="2394072" cy="12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3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24912-4B36-D49A-7E66-F1EE014D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3: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C6495-8464-C86E-1F31-BABAA00D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1975094"/>
            <a:ext cx="9059007" cy="3813175"/>
          </a:xfrm>
        </p:spPr>
        <p:txBody>
          <a:bodyPr/>
          <a:lstStyle/>
          <a:p>
            <a:r>
              <a:rPr lang="nl-NL" dirty="0"/>
              <a:t>Nu staat de beamer klaar om de gegevens in de Pico-VR-bril te casten.</a:t>
            </a:r>
          </a:p>
          <a:p>
            <a:r>
              <a:rPr lang="nl-NL" dirty="0"/>
              <a:t>Schiet met de controleer naar het gewenste apparaat</a:t>
            </a:r>
            <a:endParaRPr lang="nl-B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BB634DB-2436-81A7-744E-64A6CE94B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437" y="3881681"/>
            <a:ext cx="351472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8EF2D8CE-D28B-B8D8-BB11-10086B9B6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68" y="3881681"/>
            <a:ext cx="269557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C7E9AA5-9694-9897-965F-A57459F4D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2950429"/>
            <a:ext cx="61912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64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24912-4B36-D49A-7E66-F1EE014D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4: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C6495-8464-C86E-1F31-BABAA00D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1975094"/>
            <a:ext cx="9059007" cy="3813175"/>
          </a:xfrm>
        </p:spPr>
        <p:txBody>
          <a:bodyPr/>
          <a:lstStyle/>
          <a:p>
            <a:r>
              <a:rPr lang="nl-NL" dirty="0"/>
              <a:t>Zet de VR-bril op en klik op “casting” onder in je beeld.</a:t>
            </a:r>
          </a:p>
          <a:p>
            <a:r>
              <a:rPr lang="nl-NL" dirty="0"/>
              <a:t>Volg de stappen volgens de figuren</a:t>
            </a:r>
            <a:endParaRPr lang="nl-BE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6613FA6-2DAF-DCB6-3BC0-5C1297315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021" y="2394987"/>
            <a:ext cx="4905375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E0680C1-C2E8-2CA0-181B-A52CEB9F3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48" y="2998909"/>
            <a:ext cx="38004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DF4F6CC-7690-9E6B-44E4-F397B1C9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973" y="4499643"/>
            <a:ext cx="25622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64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24912-4B36-D49A-7E66-F1EE014D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ighlight>
                  <a:srgbClr val="323432"/>
                </a:highlight>
              </a:rPr>
              <a:t>Methode 2: via Arbor</a:t>
            </a:r>
            <a:endParaRPr lang="nl-BE">
              <a:highlight>
                <a:srgbClr val="323432"/>
              </a:highlight>
              <a:cs typeface="Calibri Light"/>
            </a:endParaRPr>
          </a:p>
        </p:txBody>
      </p:sp>
      <p:pic>
        <p:nvPicPr>
          <p:cNvPr id="4" name="Tijdelijke aanduiding voor inhoud 3" descr="Manage AR and VR Devices - VR Device Management | ArborXR">
            <a:extLst>
              <a:ext uri="{FF2B5EF4-FFF2-40B4-BE49-F238E27FC236}">
                <a16:creationId xmlns:a16="http://schemas.microsoft.com/office/drawing/2014/main" id="{7A8B3B18-1210-A34D-DD54-7F96E3445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2615" y="2899473"/>
            <a:ext cx="4324350" cy="1057275"/>
          </a:xfrm>
        </p:spPr>
      </p:pic>
    </p:spTree>
    <p:extLst>
      <p:ext uri="{BB962C8B-B14F-4D97-AF65-F5344CB8AC3E}">
        <p14:creationId xmlns:p14="http://schemas.microsoft.com/office/powerpoint/2010/main" val="1885348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24912-4B36-D49A-7E66-F1EE014D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1: log in op Arbor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C6495-8464-C86E-1F31-BABAA00D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1975094"/>
            <a:ext cx="9059007" cy="3813175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Ga naar de website van Arbor.: </a:t>
            </a:r>
            <a:r>
              <a:rPr lang="nl-NL" sz="1800" b="0" i="0" u="sng" strike="noStrike" dirty="0">
                <a:solidFill>
                  <a:srgbClr val="00ACCE"/>
                </a:solidFill>
                <a:effectLst/>
                <a:latin typeface="Calibri" panose="020F0502020204030204" pitchFamily="34" charset="0"/>
                <a:hlinkClick r:id="rId2"/>
              </a:rPr>
              <a:t>https://api.xrdm.app/login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nl-NL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Log in met uw account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nl-BE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15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24912-4B36-D49A-7E66-F1EE014D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2: log in op Arbor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C6495-8464-C86E-1F31-BABAA00D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1975094"/>
            <a:ext cx="9059007" cy="3813175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Ga naar de website van Arbor.: </a:t>
            </a:r>
            <a:r>
              <a:rPr lang="nl-NL" sz="1800" b="0" i="0" u="sng" strike="noStrike" dirty="0">
                <a:solidFill>
                  <a:srgbClr val="00ACCE"/>
                </a:solidFill>
                <a:effectLst/>
                <a:latin typeface="Calibri" panose="020F0502020204030204" pitchFamily="34" charset="0"/>
                <a:hlinkClick r:id="rId2"/>
              </a:rPr>
              <a:t>https://api.xrdm.app/login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nl-NL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Log in met uw account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Stream je scherm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naar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het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gewenste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projectie-apparaaat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nl-BE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nl-BE" b="0" i="0" dirty="0">
              <a:solidFill>
                <a:srgbClr val="161716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5505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3">
      <a:dk1>
        <a:srgbClr val="161716"/>
      </a:dk1>
      <a:lt1>
        <a:srgbClr val="FDFFFD"/>
      </a:lt1>
      <a:dk2>
        <a:srgbClr val="5E5E5E"/>
      </a:dk2>
      <a:lt2>
        <a:srgbClr val="FEFFFF"/>
      </a:lt2>
      <a:accent1>
        <a:srgbClr val="EB634A"/>
      </a:accent1>
      <a:accent2>
        <a:srgbClr val="00ACCE"/>
      </a:accent2>
      <a:accent3>
        <a:srgbClr val="EBC5C1"/>
      </a:accent3>
      <a:accent4>
        <a:srgbClr val="A9C8CE"/>
      </a:accent4>
      <a:accent5>
        <a:srgbClr val="FDE4E0"/>
      </a:accent5>
      <a:accent6>
        <a:srgbClr val="C9E5F1"/>
      </a:accent6>
      <a:hlink>
        <a:srgbClr val="00ACCE"/>
      </a:hlink>
      <a:folHlink>
        <a:srgbClr val="EB634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TC WVL_XR ambassadeurscholen" id="{A41BC3E0-F089-9B4C-9276-6A42E90ECAFF}" vid="{0DAFE0AD-4922-5447-B53D-2E54A06B25E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60256EBB8FBE48AC2EE4DD69E28C3E" ma:contentTypeVersion="14" ma:contentTypeDescription="Een nieuw document maken." ma:contentTypeScope="" ma:versionID="fccdd5e3229a4a97fde0f15886d12eae">
  <xsd:schema xmlns:xsd="http://www.w3.org/2001/XMLSchema" xmlns:xs="http://www.w3.org/2001/XMLSchema" xmlns:p="http://schemas.microsoft.com/office/2006/metadata/properties" xmlns:ns2="1d145dd2-87b2-47bb-b4ba-78aa14c073b4" xmlns:ns3="b730513c-6d27-44d8-9016-100e9eaf6e3a" targetNamespace="http://schemas.microsoft.com/office/2006/metadata/properties" ma:root="true" ma:fieldsID="b68c9975c6bf2e66579da1a2bf5784e1" ns2:_="" ns3:_="">
    <xsd:import namespace="1d145dd2-87b2-47bb-b4ba-78aa14c073b4"/>
    <xsd:import namespace="b730513c-6d27-44d8-9016-100e9eaf6e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145dd2-87b2-47bb-b4ba-78aa14c073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1df66d37-9651-437c-bebe-faf94ad944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30513c-6d27-44d8-9016-100e9eaf6e3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51f66d5-aba3-44f0-8a37-127849f0c19f}" ma:internalName="TaxCatchAll" ma:showField="CatchAllData" ma:web="b730513c-6d27-44d8-9016-100e9eaf6e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145dd2-87b2-47bb-b4ba-78aa14c073b4">
      <Terms xmlns="http://schemas.microsoft.com/office/infopath/2007/PartnerControls"/>
    </lcf76f155ced4ddcb4097134ff3c332f>
    <TaxCatchAll xmlns="b730513c-6d27-44d8-9016-100e9eaf6e3a" xsi:nil="true"/>
  </documentManagement>
</p:properties>
</file>

<file path=customXml/itemProps1.xml><?xml version="1.0" encoding="utf-8"?>
<ds:datastoreItem xmlns:ds="http://schemas.openxmlformats.org/officeDocument/2006/customXml" ds:itemID="{2641CFD3-6358-453F-B305-97B572C309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824E97-CA14-4AF1-96A7-B26EDAD6BB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145dd2-87b2-47bb-b4ba-78aa14c073b4"/>
    <ds:schemaRef ds:uri="b730513c-6d27-44d8-9016-100e9eaf6e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ED0A14-28EE-4097-A3C5-710363CC7E9F}"/>
</file>

<file path=docProps/app.xml><?xml version="1.0" encoding="utf-8"?>
<Properties xmlns="http://schemas.openxmlformats.org/officeDocument/2006/extended-properties" xmlns:vt="http://schemas.openxmlformats.org/officeDocument/2006/docPropsVTypes">
  <Template>RTC WVL_XR sjabloon</Template>
  <TotalTime>0</TotalTime>
  <Words>330</Words>
  <Application>Microsoft Office PowerPoint</Application>
  <PresentationFormat>Breedbeeld</PresentationFormat>
  <Paragraphs>59</Paragraphs>
  <Slides>15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6" baseType="lpstr">
      <vt:lpstr>Kantoorthema</vt:lpstr>
      <vt:lpstr>CASTEN</vt:lpstr>
      <vt:lpstr>Methode 1: via Chrome/Miracast</vt:lpstr>
      <vt:lpstr>Stap 1: Sluit de HDMI van de Miracast aan op de beamer of (TV)-scherm</vt:lpstr>
      <vt:lpstr>Stap 2:</vt:lpstr>
      <vt:lpstr>Stap 3:</vt:lpstr>
      <vt:lpstr>Stap 4:</vt:lpstr>
      <vt:lpstr>Methode 2: via Arbor</vt:lpstr>
      <vt:lpstr>Stap 1: log in op Arbor</vt:lpstr>
      <vt:lpstr>Stap 2: log in op Arbor</vt:lpstr>
      <vt:lpstr>Stap 3</vt:lpstr>
      <vt:lpstr>Stap 4</vt:lpstr>
      <vt:lpstr>Stap 5</vt:lpstr>
      <vt:lpstr>Stap 6</vt:lpstr>
      <vt:lpstr>Stap 7</vt:lpstr>
      <vt:lpstr>Stap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Ann Vanhove</dc:creator>
  <cp:lastModifiedBy>Ann Vanhove</cp:lastModifiedBy>
  <cp:revision>15</cp:revision>
  <dcterms:created xsi:type="dcterms:W3CDTF">2023-11-30T08:49:30Z</dcterms:created>
  <dcterms:modified xsi:type="dcterms:W3CDTF">2023-11-30T10:36:55Z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0x010100A260256EBB8FBE48AC2EE4DD69E28C3E</vt:lpwstr>
  </property>
</Properties>
</file>